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4"/>
    <p:sldMasterId id="2147483709" r:id="rId5"/>
    <p:sldMasterId id="2147483710" r:id="rId6"/>
    <p:sldMasterId id="2147483711" r:id="rId7"/>
    <p:sldMasterId id="2147483712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</p:sldIdLst>
  <p:sldSz cy="5143500" cx="9144000"/>
  <p:notesSz cx="6858000" cy="9144000"/>
  <p:embeddedFontLst>
    <p:embeddedFont>
      <p:font typeface="Inter"/>
      <p:regular r:id="rId32"/>
      <p:bold r:id="rId33"/>
    </p:embeddedFont>
    <p:embeddedFont>
      <p:font typeface="Outfit"/>
      <p:regular r:id="rId34"/>
      <p:bold r:id="rId35"/>
    </p:embeddedFont>
    <p:embeddedFont>
      <p:font typeface="Outfit Medium"/>
      <p:regular r:id="rId36"/>
      <p:bold r:id="rId37"/>
    </p:embeddedFont>
    <p:embeddedFont>
      <p:font typeface="Outfit SemiBold"/>
      <p:regular r:id="rId38"/>
      <p:bold r:id="rId39"/>
    </p:embeddedFont>
    <p:embeddedFont>
      <p:font typeface="Inter Medium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Medium-regular.fntdata"/><Relationship Id="rId20" Type="http://schemas.openxmlformats.org/officeDocument/2006/relationships/slide" Target="slides/slide11.xml"/><Relationship Id="rId41" Type="http://schemas.openxmlformats.org/officeDocument/2006/relationships/font" Target="fonts/InterMedium-bold.fntdata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0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11" Type="http://schemas.openxmlformats.org/officeDocument/2006/relationships/slide" Target="slides/slide2.xml"/><Relationship Id="rId33" Type="http://schemas.openxmlformats.org/officeDocument/2006/relationships/font" Target="fonts/Inter-bold.fntdata"/><Relationship Id="rId10" Type="http://schemas.openxmlformats.org/officeDocument/2006/relationships/slide" Target="slides/slide1.xml"/><Relationship Id="rId32" Type="http://schemas.openxmlformats.org/officeDocument/2006/relationships/font" Target="fonts/Inter-regular.fntdata"/><Relationship Id="rId13" Type="http://schemas.openxmlformats.org/officeDocument/2006/relationships/slide" Target="slides/slide4.xml"/><Relationship Id="rId35" Type="http://schemas.openxmlformats.org/officeDocument/2006/relationships/font" Target="fonts/Outfit-bold.fntdata"/><Relationship Id="rId12" Type="http://schemas.openxmlformats.org/officeDocument/2006/relationships/slide" Target="slides/slide3.xml"/><Relationship Id="rId34" Type="http://schemas.openxmlformats.org/officeDocument/2006/relationships/font" Target="fonts/Outfit-regular.fntdata"/><Relationship Id="rId15" Type="http://schemas.openxmlformats.org/officeDocument/2006/relationships/slide" Target="slides/slide6.xml"/><Relationship Id="rId37" Type="http://schemas.openxmlformats.org/officeDocument/2006/relationships/font" Target="fonts/OutfitMedium-bold.fntdata"/><Relationship Id="rId14" Type="http://schemas.openxmlformats.org/officeDocument/2006/relationships/slide" Target="slides/slide5.xml"/><Relationship Id="rId36" Type="http://schemas.openxmlformats.org/officeDocument/2006/relationships/font" Target="fonts/OutfitMedium-regular.fntdata"/><Relationship Id="rId17" Type="http://schemas.openxmlformats.org/officeDocument/2006/relationships/slide" Target="slides/slide8.xml"/><Relationship Id="rId39" Type="http://schemas.openxmlformats.org/officeDocument/2006/relationships/font" Target="fonts/OutfitSemiBold-bold.fntdata"/><Relationship Id="rId16" Type="http://schemas.openxmlformats.org/officeDocument/2006/relationships/slide" Target="slides/slide7.xml"/><Relationship Id="rId38" Type="http://schemas.openxmlformats.org/officeDocument/2006/relationships/font" Target="fonts/OutfitSemiBold-regular.fntdata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1b144f3aa_0_3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g121b144f3aa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21b144f3aa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121b144f3aa_0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1b144f3aa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g121b144f3aa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21b144f3aa_0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g121b144f3aa_0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21b144f3aa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121b144f3aa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21b144f3aa_0_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g121b144f3aa_0_8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21b144f3aa_0_8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g121b144f3aa_0_8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21b144f3aa_0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121b144f3aa_0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21b144f3aa_0_8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g121b144f3aa_0_8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21b144f3aa_0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g121b144f3aa_0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21b144f3aa_0_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g121b144f3aa_0_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21b144f3aa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121b144f3aa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21b144f3aa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g121b144f3aa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21b144f3aa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g121b144f3aa_0_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21b144f3aa_0_9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g121b144f3aa_0_9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1b144f3aa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121b144f3aa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21b144f3aa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121b144f3aa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21b144f3aa_0_6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121b144f3aa_0_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21b144f3aa_0_7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121b144f3aa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21b144f3aa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121b144f3aa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21b144f3aa_0_7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121b144f3aa_0_7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21b144f3aa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g121b144f3aa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jp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9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pico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ctrTitle"/>
          </p:nvPr>
        </p:nvSpPr>
        <p:spPr>
          <a:xfrm>
            <a:off x="363125" y="870200"/>
            <a:ext cx="3679800" cy="23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63125" y="3430775"/>
            <a:ext cx="3299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3600"/>
              <a:buNone/>
              <a:defRPr sz="3600">
                <a:solidFill>
                  <a:srgbClr val="9D1D8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609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" name="Google Shape;64;p16"/>
          <p:cNvSpPr txBox="1"/>
          <p:nvPr>
            <p:ph idx="2" type="body"/>
          </p:nvPr>
        </p:nvSpPr>
        <p:spPr>
          <a:xfrm>
            <a:off x="4832400" y="1609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8" name="Google Shape;68;p17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9" name="Google Shape;6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6374" y="1056028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5343" y="1112653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6853" y="870170"/>
            <a:ext cx="2970684" cy="2970708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7"/>
          <p:cNvSpPr txBox="1"/>
          <p:nvPr/>
        </p:nvSpPr>
        <p:spPr>
          <a:xfrm>
            <a:off x="525863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1</a:t>
            </a:r>
            <a:endParaRPr b="1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3" name="Google Shape;73;p17"/>
          <p:cNvSpPr txBox="1"/>
          <p:nvPr/>
        </p:nvSpPr>
        <p:spPr>
          <a:xfrm>
            <a:off x="3082175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2</a:t>
            </a:r>
            <a:endParaRPr b="1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5554838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3</a:t>
            </a:r>
            <a:endParaRPr b="1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640175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sz="1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76" name="Google Shape;76;p17"/>
          <p:cNvSpPr txBox="1"/>
          <p:nvPr/>
        </p:nvSpPr>
        <p:spPr>
          <a:xfrm>
            <a:off x="3196488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sz="1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77" name="Google Shape;77;p17"/>
          <p:cNvSpPr txBox="1"/>
          <p:nvPr/>
        </p:nvSpPr>
        <p:spPr>
          <a:xfrm>
            <a:off x="5669150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sz="1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311700" y="956125"/>
            <a:ext cx="4764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311700" y="1987825"/>
            <a:ext cx="4008300" cy="28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8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4800"/>
              <a:buNone/>
              <a:defRPr sz="4800">
                <a:solidFill>
                  <a:srgbClr val="00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0"/>
          <p:cNvSpPr txBox="1"/>
          <p:nvPr>
            <p:ph type="title"/>
          </p:nvPr>
        </p:nvSpPr>
        <p:spPr>
          <a:xfrm>
            <a:off x="265500" y="848025"/>
            <a:ext cx="4045200" cy="26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4200"/>
              <a:buNone/>
              <a:defRPr sz="4200">
                <a:solidFill>
                  <a:srgbClr val="9D1D8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0"/>
          <p:cNvSpPr txBox="1"/>
          <p:nvPr>
            <p:ph idx="1" type="subTitle"/>
          </p:nvPr>
        </p:nvSpPr>
        <p:spPr>
          <a:xfrm>
            <a:off x="265500" y="37248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" name="Google Shape;89;p20"/>
          <p:cNvSpPr txBox="1"/>
          <p:nvPr>
            <p:ph idx="2" type="body"/>
          </p:nvPr>
        </p:nvSpPr>
        <p:spPr>
          <a:xfrm>
            <a:off x="50157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91" name="Google Shape;91;p20"/>
          <p:cNvSpPr/>
          <p:nvPr/>
        </p:nvSpPr>
        <p:spPr>
          <a:xfrm flipH="1" rot="10800000">
            <a:off x="4251835" y="-82850"/>
            <a:ext cx="1098765" cy="530921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rgbClr val="101023"/>
          </a:solidFill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della sezione e descrizione 1">
  <p:cSld name="SECTION_TITLE_AND_DESCRIPTION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>
            <p:ph idx="1" type="subTitle"/>
          </p:nvPr>
        </p:nvSpPr>
        <p:spPr>
          <a:xfrm>
            <a:off x="311700" y="16456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" name="Google Shape;94;p21"/>
          <p:cNvSpPr txBox="1"/>
          <p:nvPr>
            <p:ph idx="2" type="body"/>
          </p:nvPr>
        </p:nvSpPr>
        <p:spPr>
          <a:xfrm>
            <a:off x="311700" y="2207875"/>
            <a:ext cx="3837000" cy="29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96" name="Google Shape;96;p21"/>
          <p:cNvSpPr/>
          <p:nvPr>
            <p:ph idx="3" type="pic"/>
          </p:nvPr>
        </p:nvSpPr>
        <p:spPr>
          <a:xfrm>
            <a:off x="4836000" y="-36875"/>
            <a:ext cx="4308000" cy="51921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21"/>
          <p:cNvSpPr txBox="1"/>
          <p:nvPr>
            <p:ph type="title"/>
          </p:nvPr>
        </p:nvSpPr>
        <p:spPr>
          <a:xfrm>
            <a:off x="311700" y="956125"/>
            <a:ext cx="4524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21"/>
          <p:cNvSpPr/>
          <p:nvPr/>
        </p:nvSpPr>
        <p:spPr>
          <a:xfrm>
            <a:off x="4495800" y="-73750"/>
            <a:ext cx="1096900" cy="530020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rgbClr val="101023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311700" y="2923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" name="Google Shape;105;p23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zato 1">
  <p:cSld name="CUSTOM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/>
          <p:nvPr>
            <p:ph type="title"/>
          </p:nvPr>
        </p:nvSpPr>
        <p:spPr>
          <a:xfrm>
            <a:off x="311700" y="1019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/>
          <p:nvPr>
            <p:ph type="ctrTitle"/>
          </p:nvPr>
        </p:nvSpPr>
        <p:spPr>
          <a:xfrm>
            <a:off x="363125" y="870200"/>
            <a:ext cx="3679800" cy="23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21" name="Google Shape;121;p28"/>
          <p:cNvSpPr txBox="1"/>
          <p:nvPr>
            <p:ph idx="1" type="subTitle"/>
          </p:nvPr>
        </p:nvSpPr>
        <p:spPr>
          <a:xfrm>
            <a:off x="363125" y="3430775"/>
            <a:ext cx="3299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8"/>
          <p:cNvSpPr/>
          <p:nvPr>
            <p:ph idx="2" type="pic"/>
          </p:nvPr>
        </p:nvSpPr>
        <p:spPr>
          <a:xfrm>
            <a:off x="4277025" y="-36875"/>
            <a:ext cx="5982300" cy="52818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8"/>
          <p:cNvSpPr/>
          <p:nvPr/>
        </p:nvSpPr>
        <p:spPr>
          <a:xfrm flipH="1" rot="10800000">
            <a:off x="4175635" y="-82850"/>
            <a:ext cx="1098765" cy="530921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/>
          <p:nvPr>
            <p:ph type="title"/>
          </p:nvPr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3600"/>
              <a:buNone/>
              <a:defRPr sz="1878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6" name="Google Shape;126;p29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30"/>
          <p:cNvSpPr txBox="1"/>
          <p:nvPr>
            <p:ph idx="1" type="body"/>
          </p:nvPr>
        </p:nvSpPr>
        <p:spPr>
          <a:xfrm>
            <a:off x="311700" y="16096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0" name="Google Shape;130;p30"/>
          <p:cNvSpPr txBox="1"/>
          <p:nvPr>
            <p:ph idx="2" type="body"/>
          </p:nvPr>
        </p:nvSpPr>
        <p:spPr>
          <a:xfrm>
            <a:off x="4832400" y="16096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" name="Google Shape;131;p30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34" name="Google Shape;134;p31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5" name="Google Shape;13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6374" y="1056028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5343" y="1112653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86853" y="870170"/>
            <a:ext cx="2970684" cy="297070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31"/>
          <p:cNvSpPr txBox="1"/>
          <p:nvPr/>
        </p:nvSpPr>
        <p:spPr>
          <a:xfrm>
            <a:off x="525863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FOCUS 1</a:t>
            </a:r>
            <a:endParaRPr b="1" i="0" sz="1400" u="none" cap="none" strike="noStrik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9" name="Google Shape;139;p31"/>
          <p:cNvSpPr txBox="1"/>
          <p:nvPr/>
        </p:nvSpPr>
        <p:spPr>
          <a:xfrm>
            <a:off x="3082175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FOCUS 2</a:t>
            </a:r>
            <a:endParaRPr b="1" i="0" sz="1400" u="none" cap="none" strike="noStrik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0" name="Google Shape;140;p31"/>
          <p:cNvSpPr txBox="1"/>
          <p:nvPr/>
        </p:nvSpPr>
        <p:spPr>
          <a:xfrm>
            <a:off x="5554838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FOCUS 3</a:t>
            </a:r>
            <a:endParaRPr b="1" i="0" sz="1400" u="none" cap="none" strike="noStrik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1" name="Google Shape;141;p31"/>
          <p:cNvSpPr txBox="1"/>
          <p:nvPr/>
        </p:nvSpPr>
        <p:spPr>
          <a:xfrm>
            <a:off x="640175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42" name="Google Shape;142;p31"/>
          <p:cNvSpPr txBox="1"/>
          <p:nvPr/>
        </p:nvSpPr>
        <p:spPr>
          <a:xfrm>
            <a:off x="3196488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43" name="Google Shape;143;p31"/>
          <p:cNvSpPr txBox="1"/>
          <p:nvPr/>
        </p:nvSpPr>
        <p:spPr>
          <a:xfrm>
            <a:off x="5669150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2"/>
          <p:cNvSpPr txBox="1"/>
          <p:nvPr>
            <p:ph type="title"/>
          </p:nvPr>
        </p:nvSpPr>
        <p:spPr>
          <a:xfrm>
            <a:off x="311700" y="956125"/>
            <a:ext cx="476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6" name="Google Shape;146;p32"/>
          <p:cNvSpPr txBox="1"/>
          <p:nvPr>
            <p:ph idx="1" type="body"/>
          </p:nvPr>
        </p:nvSpPr>
        <p:spPr>
          <a:xfrm>
            <a:off x="311700" y="1987825"/>
            <a:ext cx="4008300" cy="28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7" name="Google Shape;147;p32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0" name="Google Shape;150;p33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4"/>
          <p:cNvSpPr txBox="1"/>
          <p:nvPr>
            <p:ph type="title"/>
          </p:nvPr>
        </p:nvSpPr>
        <p:spPr>
          <a:xfrm>
            <a:off x="265500" y="848025"/>
            <a:ext cx="4045200" cy="266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4200"/>
              <a:buNone/>
              <a:defRPr sz="4200">
                <a:solidFill>
                  <a:srgbClr val="9D1D8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4" name="Google Shape;154;p34"/>
          <p:cNvSpPr txBox="1"/>
          <p:nvPr>
            <p:ph idx="1" type="subTitle"/>
          </p:nvPr>
        </p:nvSpPr>
        <p:spPr>
          <a:xfrm>
            <a:off x="265500" y="37248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5" name="Google Shape;155;p34"/>
          <p:cNvSpPr txBox="1"/>
          <p:nvPr>
            <p:ph idx="2" type="body"/>
          </p:nvPr>
        </p:nvSpPr>
        <p:spPr>
          <a:xfrm>
            <a:off x="50157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6" name="Google Shape;156;p34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7" name="Google Shape;157;p34"/>
          <p:cNvSpPr/>
          <p:nvPr/>
        </p:nvSpPr>
        <p:spPr>
          <a:xfrm flipH="1" rot="10800000">
            <a:off x="4251835" y="-82850"/>
            <a:ext cx="1098765" cy="530921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della sezione e descrizione 1">
  <p:cSld name="SECTION_TITLE_AND_DESCRIPTION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5"/>
          <p:cNvSpPr txBox="1"/>
          <p:nvPr>
            <p:ph idx="1" type="subTitle"/>
          </p:nvPr>
        </p:nvSpPr>
        <p:spPr>
          <a:xfrm>
            <a:off x="311700" y="16456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0" name="Google Shape;160;p35"/>
          <p:cNvSpPr txBox="1"/>
          <p:nvPr>
            <p:ph idx="2" type="body"/>
          </p:nvPr>
        </p:nvSpPr>
        <p:spPr>
          <a:xfrm>
            <a:off x="311700" y="2207875"/>
            <a:ext cx="3837000" cy="29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" name="Google Shape;161;p35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62" name="Google Shape;162;p35"/>
          <p:cNvSpPr/>
          <p:nvPr>
            <p:ph idx="3" type="pic"/>
          </p:nvPr>
        </p:nvSpPr>
        <p:spPr>
          <a:xfrm>
            <a:off x="4836000" y="-36875"/>
            <a:ext cx="4308000" cy="51921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5"/>
          <p:cNvSpPr txBox="1"/>
          <p:nvPr>
            <p:ph type="title"/>
          </p:nvPr>
        </p:nvSpPr>
        <p:spPr>
          <a:xfrm>
            <a:off x="311700" y="956125"/>
            <a:ext cx="452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35"/>
          <p:cNvSpPr/>
          <p:nvPr/>
        </p:nvSpPr>
        <p:spPr>
          <a:xfrm>
            <a:off x="4495800" y="-73750"/>
            <a:ext cx="1096900" cy="530020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67" name="Google Shape;167;p36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7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2" name="Google Shape;172;p38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3" name="Google Shape;173;p38"/>
          <p:cNvSpPr txBox="1"/>
          <p:nvPr>
            <p:ph idx="1" type="body"/>
          </p:nvPr>
        </p:nvSpPr>
        <p:spPr>
          <a:xfrm>
            <a:off x="3310400" y="242935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6" name="Google Shape;176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7" name="Google Shape;17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pico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1"/>
          <p:cNvSpPr txBox="1"/>
          <p:nvPr>
            <p:ph type="ctrTitle"/>
          </p:nvPr>
        </p:nvSpPr>
        <p:spPr>
          <a:xfrm>
            <a:off x="363125" y="870200"/>
            <a:ext cx="3679800" cy="23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85" name="Google Shape;185;p41"/>
          <p:cNvSpPr txBox="1"/>
          <p:nvPr>
            <p:ph idx="1" type="subTitle"/>
          </p:nvPr>
        </p:nvSpPr>
        <p:spPr>
          <a:xfrm>
            <a:off x="363125" y="3430775"/>
            <a:ext cx="3299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3600"/>
              <a:buNone/>
              <a:defRPr sz="3600">
                <a:solidFill>
                  <a:srgbClr val="9D1D8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8" name="Google Shape;188;p42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3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43"/>
          <p:cNvSpPr txBox="1"/>
          <p:nvPr>
            <p:ph idx="1" type="body"/>
          </p:nvPr>
        </p:nvSpPr>
        <p:spPr>
          <a:xfrm>
            <a:off x="311700" y="16096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2" name="Google Shape;192;p43"/>
          <p:cNvSpPr txBox="1"/>
          <p:nvPr>
            <p:ph idx="2" type="body"/>
          </p:nvPr>
        </p:nvSpPr>
        <p:spPr>
          <a:xfrm>
            <a:off x="4832400" y="16096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3" name="Google Shape;193;p43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96" name="Google Shape;196;p44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97" name="Google Shape;19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6374" y="1056028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5343" y="1112653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86853" y="870170"/>
            <a:ext cx="2970684" cy="2970708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4"/>
          <p:cNvSpPr txBox="1"/>
          <p:nvPr/>
        </p:nvSpPr>
        <p:spPr>
          <a:xfrm>
            <a:off x="525863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1</a:t>
            </a:r>
            <a:endParaRPr b="1" i="0" sz="1400" u="none" cap="none" strike="noStrike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01" name="Google Shape;201;p44"/>
          <p:cNvSpPr txBox="1"/>
          <p:nvPr/>
        </p:nvSpPr>
        <p:spPr>
          <a:xfrm>
            <a:off x="3082175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2</a:t>
            </a:r>
            <a:endParaRPr b="1" i="0" sz="1400" u="none" cap="none" strike="noStrike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02" name="Google Shape;202;p44"/>
          <p:cNvSpPr txBox="1"/>
          <p:nvPr/>
        </p:nvSpPr>
        <p:spPr>
          <a:xfrm>
            <a:off x="5554838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3</a:t>
            </a:r>
            <a:endParaRPr b="1" i="0" sz="1400" u="none" cap="none" strike="noStrike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03" name="Google Shape;203;p44"/>
          <p:cNvSpPr txBox="1"/>
          <p:nvPr/>
        </p:nvSpPr>
        <p:spPr>
          <a:xfrm>
            <a:off x="640175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4" name="Google Shape;204;p44"/>
          <p:cNvSpPr txBox="1"/>
          <p:nvPr/>
        </p:nvSpPr>
        <p:spPr>
          <a:xfrm>
            <a:off x="3196488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5" name="Google Shape;205;p44"/>
          <p:cNvSpPr txBox="1"/>
          <p:nvPr/>
        </p:nvSpPr>
        <p:spPr>
          <a:xfrm>
            <a:off x="5669150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5"/>
          <p:cNvSpPr txBox="1"/>
          <p:nvPr>
            <p:ph type="title"/>
          </p:nvPr>
        </p:nvSpPr>
        <p:spPr>
          <a:xfrm>
            <a:off x="311700" y="956125"/>
            <a:ext cx="476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8" name="Google Shape;208;p45"/>
          <p:cNvSpPr txBox="1"/>
          <p:nvPr>
            <p:ph idx="1" type="body"/>
          </p:nvPr>
        </p:nvSpPr>
        <p:spPr>
          <a:xfrm>
            <a:off x="311700" y="1987825"/>
            <a:ext cx="4008300" cy="28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9" name="Google Shape;209;p45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4800"/>
              <a:buNone/>
              <a:defRPr sz="4800">
                <a:solidFill>
                  <a:srgbClr val="00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12" name="Google Shape;212;p46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47"/>
          <p:cNvSpPr txBox="1"/>
          <p:nvPr>
            <p:ph type="title"/>
          </p:nvPr>
        </p:nvSpPr>
        <p:spPr>
          <a:xfrm>
            <a:off x="265500" y="848025"/>
            <a:ext cx="4045200" cy="266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4200"/>
              <a:buNone/>
              <a:defRPr sz="4200">
                <a:solidFill>
                  <a:srgbClr val="9D1D8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6" name="Google Shape;216;p47"/>
          <p:cNvSpPr txBox="1"/>
          <p:nvPr>
            <p:ph idx="1" type="subTitle"/>
          </p:nvPr>
        </p:nvSpPr>
        <p:spPr>
          <a:xfrm>
            <a:off x="265500" y="37248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7" name="Google Shape;217;p47"/>
          <p:cNvSpPr txBox="1"/>
          <p:nvPr>
            <p:ph idx="2" type="body"/>
          </p:nvPr>
        </p:nvSpPr>
        <p:spPr>
          <a:xfrm>
            <a:off x="50157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" name="Google Shape;218;p47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9" name="Google Shape;219;p47"/>
          <p:cNvSpPr/>
          <p:nvPr/>
        </p:nvSpPr>
        <p:spPr>
          <a:xfrm flipH="1" rot="10800000">
            <a:off x="4251835" y="-82850"/>
            <a:ext cx="1098765" cy="530921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rgbClr val="101023"/>
          </a:solidFill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22" name="Google Shape;222;p48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5" name="Google Shape;225;p49"/>
          <p:cNvSpPr txBox="1"/>
          <p:nvPr>
            <p:ph idx="1" type="body"/>
          </p:nvPr>
        </p:nvSpPr>
        <p:spPr>
          <a:xfrm>
            <a:off x="311700" y="2923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6" name="Google Shape;226;p49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0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della sezione e descrizione 1">
  <p:cSld name="SECTION_TITLE_AND_DESCRIPTION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1"/>
          <p:cNvSpPr txBox="1"/>
          <p:nvPr>
            <p:ph idx="1" type="subTitle"/>
          </p:nvPr>
        </p:nvSpPr>
        <p:spPr>
          <a:xfrm>
            <a:off x="311700" y="16456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1" name="Google Shape;231;p51"/>
          <p:cNvSpPr txBox="1"/>
          <p:nvPr>
            <p:ph idx="2" type="body"/>
          </p:nvPr>
        </p:nvSpPr>
        <p:spPr>
          <a:xfrm>
            <a:off x="311700" y="2207875"/>
            <a:ext cx="3837000" cy="29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" name="Google Shape;232;p51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33" name="Google Shape;233;p51"/>
          <p:cNvSpPr/>
          <p:nvPr>
            <p:ph idx="3" type="pic"/>
          </p:nvPr>
        </p:nvSpPr>
        <p:spPr>
          <a:xfrm>
            <a:off x="4836000" y="-36875"/>
            <a:ext cx="4308000" cy="51921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51"/>
          <p:cNvSpPr txBox="1"/>
          <p:nvPr>
            <p:ph type="title"/>
          </p:nvPr>
        </p:nvSpPr>
        <p:spPr>
          <a:xfrm>
            <a:off x="311700" y="956125"/>
            <a:ext cx="452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5" name="Google Shape;235;p51"/>
          <p:cNvSpPr/>
          <p:nvPr/>
        </p:nvSpPr>
        <p:spPr>
          <a:xfrm>
            <a:off x="4495800" y="-73750"/>
            <a:ext cx="1096900" cy="530020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rgbClr val="101023"/>
          </a:solidFill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pico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3"/>
          <p:cNvSpPr txBox="1"/>
          <p:nvPr>
            <p:ph type="ctrTitle"/>
          </p:nvPr>
        </p:nvSpPr>
        <p:spPr>
          <a:xfrm>
            <a:off x="363125" y="870200"/>
            <a:ext cx="3679800" cy="23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43" name="Google Shape;243;p53"/>
          <p:cNvSpPr txBox="1"/>
          <p:nvPr>
            <p:ph idx="1" type="subTitle"/>
          </p:nvPr>
        </p:nvSpPr>
        <p:spPr>
          <a:xfrm>
            <a:off x="363125" y="3430775"/>
            <a:ext cx="3299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3600"/>
              <a:buNone/>
              <a:defRPr sz="3600">
                <a:solidFill>
                  <a:srgbClr val="9D1D8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6" name="Google Shape;246;p54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5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9" name="Google Shape;249;p55"/>
          <p:cNvSpPr txBox="1"/>
          <p:nvPr>
            <p:ph idx="1" type="body"/>
          </p:nvPr>
        </p:nvSpPr>
        <p:spPr>
          <a:xfrm>
            <a:off x="311700" y="1609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0" name="Google Shape;250;p55"/>
          <p:cNvSpPr txBox="1"/>
          <p:nvPr>
            <p:ph idx="2" type="body"/>
          </p:nvPr>
        </p:nvSpPr>
        <p:spPr>
          <a:xfrm>
            <a:off x="4832400" y="1609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1" name="Google Shape;251;p55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6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54" name="Google Shape;254;p56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55" name="Google Shape;255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6374" y="1056028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5343" y="1112653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6853" y="870170"/>
            <a:ext cx="2970684" cy="2970708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56"/>
          <p:cNvSpPr txBox="1"/>
          <p:nvPr/>
        </p:nvSpPr>
        <p:spPr>
          <a:xfrm>
            <a:off x="525863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1</a:t>
            </a:r>
            <a:endParaRPr b="1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59" name="Google Shape;259;p56"/>
          <p:cNvSpPr txBox="1"/>
          <p:nvPr/>
        </p:nvSpPr>
        <p:spPr>
          <a:xfrm>
            <a:off x="3082175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2</a:t>
            </a:r>
            <a:endParaRPr b="1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0" name="Google Shape;260;p56"/>
          <p:cNvSpPr txBox="1"/>
          <p:nvPr/>
        </p:nvSpPr>
        <p:spPr>
          <a:xfrm>
            <a:off x="5554838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3</a:t>
            </a:r>
            <a:endParaRPr b="1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1" name="Google Shape;261;p56"/>
          <p:cNvSpPr txBox="1"/>
          <p:nvPr/>
        </p:nvSpPr>
        <p:spPr>
          <a:xfrm>
            <a:off x="640175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sz="1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62" name="Google Shape;262;p56"/>
          <p:cNvSpPr txBox="1"/>
          <p:nvPr/>
        </p:nvSpPr>
        <p:spPr>
          <a:xfrm>
            <a:off x="3196488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sz="1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63" name="Google Shape;263;p56"/>
          <p:cNvSpPr txBox="1"/>
          <p:nvPr/>
        </p:nvSpPr>
        <p:spPr>
          <a:xfrm>
            <a:off x="5669150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sz="1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7"/>
          <p:cNvSpPr txBox="1"/>
          <p:nvPr>
            <p:ph type="title"/>
          </p:nvPr>
        </p:nvSpPr>
        <p:spPr>
          <a:xfrm>
            <a:off x="311700" y="956125"/>
            <a:ext cx="4764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6" name="Google Shape;266;p57"/>
          <p:cNvSpPr txBox="1"/>
          <p:nvPr>
            <p:ph idx="1" type="body"/>
          </p:nvPr>
        </p:nvSpPr>
        <p:spPr>
          <a:xfrm>
            <a:off x="311700" y="1987825"/>
            <a:ext cx="4008300" cy="28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7" name="Google Shape;267;p57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4800"/>
              <a:buNone/>
              <a:defRPr sz="4800">
                <a:solidFill>
                  <a:srgbClr val="00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0" name="Google Shape;270;p58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59"/>
          <p:cNvSpPr txBox="1"/>
          <p:nvPr>
            <p:ph type="title"/>
          </p:nvPr>
        </p:nvSpPr>
        <p:spPr>
          <a:xfrm>
            <a:off x="265500" y="848025"/>
            <a:ext cx="4045200" cy="26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4200"/>
              <a:buNone/>
              <a:defRPr sz="4200">
                <a:solidFill>
                  <a:srgbClr val="9D1D8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4" name="Google Shape;274;p59"/>
          <p:cNvSpPr txBox="1"/>
          <p:nvPr>
            <p:ph idx="1" type="subTitle"/>
          </p:nvPr>
        </p:nvSpPr>
        <p:spPr>
          <a:xfrm>
            <a:off x="265500" y="37248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5" name="Google Shape;275;p59"/>
          <p:cNvSpPr txBox="1"/>
          <p:nvPr>
            <p:ph idx="2" type="body"/>
          </p:nvPr>
        </p:nvSpPr>
        <p:spPr>
          <a:xfrm>
            <a:off x="50157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6" name="Google Shape;276;p59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77" name="Google Shape;277;p59"/>
          <p:cNvSpPr/>
          <p:nvPr/>
        </p:nvSpPr>
        <p:spPr>
          <a:xfrm flipH="1" rot="10800000">
            <a:off x="4251835" y="-82850"/>
            <a:ext cx="1098765" cy="530921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rgbClr val="101023"/>
          </a:solidFill>
          <a:ln>
            <a:noFill/>
          </a:ln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della sezione e descrizione 1">
  <p:cSld name="SECTION_TITLE_AND_DESCRIPTION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60"/>
          <p:cNvSpPr txBox="1"/>
          <p:nvPr>
            <p:ph idx="1" type="subTitle"/>
          </p:nvPr>
        </p:nvSpPr>
        <p:spPr>
          <a:xfrm>
            <a:off x="311700" y="16456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0" name="Google Shape;280;p60"/>
          <p:cNvSpPr txBox="1"/>
          <p:nvPr>
            <p:ph idx="2" type="body"/>
          </p:nvPr>
        </p:nvSpPr>
        <p:spPr>
          <a:xfrm>
            <a:off x="311700" y="2207875"/>
            <a:ext cx="3837000" cy="29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1" name="Google Shape;281;p60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82" name="Google Shape;282;p60"/>
          <p:cNvSpPr/>
          <p:nvPr>
            <p:ph idx="3" type="pic"/>
          </p:nvPr>
        </p:nvSpPr>
        <p:spPr>
          <a:xfrm>
            <a:off x="4836000" y="-36875"/>
            <a:ext cx="4308000" cy="5192100"/>
          </a:xfrm>
          <a:prstGeom prst="rect">
            <a:avLst/>
          </a:prstGeom>
          <a:noFill/>
          <a:ln>
            <a:noFill/>
          </a:ln>
        </p:spPr>
      </p:sp>
      <p:sp>
        <p:nvSpPr>
          <p:cNvPr id="283" name="Google Shape;283;p60"/>
          <p:cNvSpPr txBox="1"/>
          <p:nvPr>
            <p:ph type="title"/>
          </p:nvPr>
        </p:nvSpPr>
        <p:spPr>
          <a:xfrm>
            <a:off x="311700" y="956125"/>
            <a:ext cx="4524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4" name="Google Shape;284;p60"/>
          <p:cNvSpPr/>
          <p:nvPr/>
        </p:nvSpPr>
        <p:spPr>
          <a:xfrm>
            <a:off x="4495800" y="-73750"/>
            <a:ext cx="1096900" cy="530020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rgbClr val="101023"/>
          </a:solidFill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6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7" name="Google Shape;287;p61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6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0" name="Google Shape;290;p62"/>
          <p:cNvSpPr txBox="1"/>
          <p:nvPr>
            <p:ph idx="1" type="body"/>
          </p:nvPr>
        </p:nvSpPr>
        <p:spPr>
          <a:xfrm>
            <a:off x="311700" y="2923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1" name="Google Shape;291;p62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3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zato 1">
  <p:cSld name="CUSTOM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64"/>
          <p:cNvSpPr txBox="1"/>
          <p:nvPr>
            <p:ph type="title"/>
          </p:nvPr>
        </p:nvSpPr>
        <p:spPr>
          <a:xfrm>
            <a:off x="311700" y="1019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8" name="Google Shape;298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9" name="Google Shape;299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22.jp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3.xml"/><Relationship Id="rId16" Type="http://schemas.openxmlformats.org/officeDocument/2006/relationships/theme" Target="../theme/theme6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" Type="http://schemas.openxmlformats.org/officeDocument/2006/relationships/image" Target="../media/image15.jp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theme" Target="../theme/theme5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7.xml"/><Relationship Id="rId1" Type="http://schemas.openxmlformats.org/officeDocument/2006/relationships/image" Target="../media/image18.jp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59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1019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800"/>
              <a:buFont typeface="Outfit"/>
              <a:buNone/>
              <a:defRPr b="1" sz="2800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800"/>
              <a:buFont typeface="Outfit Medium"/>
              <a:buChar char="●"/>
              <a:defRPr sz="18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B2376"/>
              </a:buClr>
              <a:buSzPts val="1400"/>
              <a:buFont typeface="Outfit SemiBold"/>
              <a:buChar char="○"/>
              <a:defRPr>
                <a:solidFill>
                  <a:srgbClr val="CB2376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Font typeface="Outfit Medium"/>
              <a:buChar char="■"/>
              <a:defRPr>
                <a:solidFill>
                  <a:srgbClr val="00FFF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 Medium"/>
              <a:buChar char="●"/>
              <a:defRPr>
                <a:solidFill>
                  <a:schemeClr val="lt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>
            <p:ph type="title"/>
          </p:nvPr>
        </p:nvSpPr>
        <p:spPr>
          <a:xfrm>
            <a:off x="311700" y="1019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Font typeface="Outfit"/>
              <a:buNone/>
              <a:defRPr b="1" i="0" sz="2800" u="none" cap="none" strike="noStrike">
                <a:solidFill>
                  <a:srgbClr val="9D1D8F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27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800"/>
              <a:buFont typeface="Outfit Medium"/>
              <a:buChar char="●"/>
              <a:defRPr b="0" i="0" sz="1800" u="none" cap="none" strike="noStrike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B2376"/>
              </a:buClr>
              <a:buSzPts val="1400"/>
              <a:buFont typeface="Outfit SemiBold"/>
              <a:buChar char="○"/>
              <a:defRPr b="0" i="0" sz="1400" u="none" cap="none" strike="noStrike">
                <a:solidFill>
                  <a:srgbClr val="CB2376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 Medium"/>
              <a:buChar char="■"/>
              <a:defRPr b="0" i="0" sz="1400" u="none" cap="none" strike="noStrik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 Medium"/>
              <a:buChar char="●"/>
              <a:defRPr b="0" i="0" sz="1400" u="none" cap="none" strike="noStrike">
                <a:solidFill>
                  <a:schemeClr val="lt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18" name="Google Shape;118;p2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24875" y="186897"/>
            <a:ext cx="1707817" cy="393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0"/>
          <p:cNvSpPr txBox="1"/>
          <p:nvPr>
            <p:ph type="title"/>
          </p:nvPr>
        </p:nvSpPr>
        <p:spPr>
          <a:xfrm>
            <a:off x="311700" y="1019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800"/>
              <a:buFont typeface="Outfit"/>
              <a:buNone/>
              <a:defRPr b="1" i="0" sz="2800" u="none" cap="none" strike="noStrike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0" name="Google Shape;180;p40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800"/>
              <a:buFont typeface="Outfit Medium"/>
              <a:buChar char="●"/>
              <a:defRPr b="0" i="0" sz="1800" u="none" cap="none" strike="noStrike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B2376"/>
              </a:buClr>
              <a:buSzPts val="1400"/>
              <a:buFont typeface="Outfit SemiBold"/>
              <a:buChar char="○"/>
              <a:defRPr b="0" i="0" sz="1400" u="none" cap="none" strike="noStrike">
                <a:solidFill>
                  <a:srgbClr val="CB2376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Font typeface="Outfit Medium"/>
              <a:buChar char="■"/>
              <a:defRPr b="0" i="0" sz="1400" u="none" cap="none" strike="noStrike">
                <a:solidFill>
                  <a:srgbClr val="00FFF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 Medium"/>
              <a:buChar char="●"/>
              <a:defRPr b="0" i="0" sz="1400" u="none" cap="none" strike="noStrike">
                <a:solidFill>
                  <a:schemeClr val="lt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1" name="Google Shape;181;p40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82" name="Google Shape;18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2"/>
          <p:cNvSpPr txBox="1"/>
          <p:nvPr>
            <p:ph type="title"/>
          </p:nvPr>
        </p:nvSpPr>
        <p:spPr>
          <a:xfrm>
            <a:off x="311700" y="1019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800"/>
              <a:buFont typeface="Outfit"/>
              <a:buNone/>
              <a:defRPr b="1" sz="2800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" name="Google Shape;238;p52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800"/>
              <a:buFont typeface="Outfit Medium"/>
              <a:buChar char="●"/>
              <a:defRPr sz="18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B2376"/>
              </a:buClr>
              <a:buSzPts val="1400"/>
              <a:buFont typeface="Outfit SemiBold"/>
              <a:buChar char="○"/>
              <a:defRPr>
                <a:solidFill>
                  <a:srgbClr val="CB2376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Font typeface="Outfit Medium"/>
              <a:buChar char="■"/>
              <a:defRPr>
                <a:solidFill>
                  <a:srgbClr val="00FFF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 Medium"/>
              <a:buChar char="●"/>
              <a:defRPr>
                <a:solidFill>
                  <a:schemeClr val="lt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9" name="Google Shape;239;p52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rtl="0">
              <a:buNone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240" name="Google Shape;240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Relationship Id="rId6" Type="http://schemas.openxmlformats.org/officeDocument/2006/relationships/image" Target="../media/image28.png"/><Relationship Id="rId7" Type="http://schemas.openxmlformats.org/officeDocument/2006/relationships/image" Target="../media/image31.png"/><Relationship Id="rId8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hyperlink" Target="https://google.com/apis/test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3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Relationship Id="rId4" Type="http://schemas.openxmlformats.org/officeDocument/2006/relationships/image" Target="../media/image3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Relationship Id="rId6" Type="http://schemas.openxmlformats.org/officeDocument/2006/relationships/image" Target="../media/image28.png"/><Relationship Id="rId7" Type="http://schemas.openxmlformats.org/officeDocument/2006/relationships/image" Target="../media/image31.png"/><Relationship Id="rId8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Relationship Id="rId6" Type="http://schemas.openxmlformats.org/officeDocument/2006/relationships/image" Target="../media/image28.png"/><Relationship Id="rId7" Type="http://schemas.openxmlformats.org/officeDocument/2006/relationships/image" Target="../media/image31.png"/><Relationship Id="rId8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6"/>
          <p:cNvSpPr txBox="1"/>
          <p:nvPr>
            <p:ph type="ctrTitle"/>
          </p:nvPr>
        </p:nvSpPr>
        <p:spPr>
          <a:xfrm>
            <a:off x="338925" y="3240900"/>
            <a:ext cx="3679800" cy="14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" sz="3000"/>
              <a:t>Class Time!</a:t>
            </a:r>
            <a:br>
              <a:rPr lang="it" sz="3000"/>
            </a:br>
            <a:r>
              <a:rPr b="0" lang="it" sz="3000"/>
              <a:t>Modulo 4</a:t>
            </a:r>
            <a:r>
              <a:rPr b="0" lang="it" sz="3000"/>
              <a:t> - Giorno 1</a:t>
            </a:r>
            <a:endParaRPr b="0" sz="3000"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75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390" name="Google Shape;390;p75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1" name="Google Shape;391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75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3" name="Google Shape;393;p75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394" name="Google Shape;394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3975" y="3713425"/>
            <a:ext cx="496800" cy="4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47512" y="1818425"/>
            <a:ext cx="789250" cy="139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8325" y="2165575"/>
            <a:ext cx="2092350" cy="209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7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2075" y="3514899"/>
            <a:ext cx="1760601" cy="12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7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63988" y="2165563"/>
            <a:ext cx="556300" cy="554099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75"/>
          <p:cNvSpPr/>
          <p:nvPr/>
        </p:nvSpPr>
        <p:spPr>
          <a:xfrm>
            <a:off x="3022300" y="2330550"/>
            <a:ext cx="2136600" cy="38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HTTP REQUEST</a:t>
            </a:r>
            <a:endParaRPr/>
          </a:p>
        </p:txBody>
      </p:sp>
      <p:sp>
        <p:nvSpPr>
          <p:cNvPr id="400" name="Google Shape;400;p75"/>
          <p:cNvSpPr txBox="1"/>
          <p:nvPr/>
        </p:nvSpPr>
        <p:spPr>
          <a:xfrm>
            <a:off x="2916175" y="1753925"/>
            <a:ext cx="18678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75"/>
          <p:cNvSpPr/>
          <p:nvPr/>
        </p:nvSpPr>
        <p:spPr>
          <a:xfrm rot="10800000">
            <a:off x="3008050" y="3767275"/>
            <a:ext cx="2136600" cy="38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75"/>
          <p:cNvSpPr txBox="1"/>
          <p:nvPr/>
        </p:nvSpPr>
        <p:spPr>
          <a:xfrm>
            <a:off x="3008050" y="3767275"/>
            <a:ext cx="2165100" cy="2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HTTP RESPONSE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6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 Request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08" name="Google Shape;408;p76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9" name="Google Shape;409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76"/>
          <p:cNvSpPr txBox="1"/>
          <p:nvPr/>
        </p:nvSpPr>
        <p:spPr>
          <a:xfrm>
            <a:off x="171075" y="1897150"/>
            <a:ext cx="8296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La richiesta contiene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URL ⇒</a:t>
            </a:r>
            <a:r>
              <a:rPr lang="it">
                <a:solidFill>
                  <a:srgbClr val="00FFFF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r>
              <a:rPr lang="it" u="sng">
                <a:solidFill>
                  <a:srgbClr val="00FFFF"/>
                </a:solidFill>
                <a:latin typeface="Inter Medium"/>
                <a:ea typeface="Inter Medium"/>
                <a:cs typeface="Inter Medium"/>
                <a:sym typeface="Inter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https://google.com/apis/test</a:t>
            </a:r>
            <a:endParaRPr>
              <a:solidFill>
                <a:srgbClr val="00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Method ⇒ GET, POST, PUT, PATCH, DELETE…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Headers ⇒ Authentication, cookies, Content-Type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Payload ⇒ data o empty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11" name="Google Shape;411;p76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2" name="Google Shape;412;p76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7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 Request - URL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18" name="Google Shape;418;p77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9" name="Google Shape;419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77"/>
          <p:cNvSpPr txBox="1"/>
          <p:nvPr/>
        </p:nvSpPr>
        <p:spPr>
          <a:xfrm>
            <a:off x="171075" y="1897150"/>
            <a:ext cx="8296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L'URL è l'indirizzo dell'endpoint che stiamo contattando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Inizia con HTTP o HTTPS 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HTTPS è solo la versione sicura (crittografata) di HTTP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21" name="Google Shape;421;p77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77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8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 Request - </a:t>
            </a:r>
            <a:r>
              <a:rPr lang="it" sz="2800">
                <a:solidFill>
                  <a:srgbClr val="9D1D8F"/>
                </a:solidFill>
              </a:rPr>
              <a:t>Method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28" name="Google Shape;428;p78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9" name="Google Shape;429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78"/>
          <p:cNvSpPr txBox="1"/>
          <p:nvPr/>
        </p:nvSpPr>
        <p:spPr>
          <a:xfrm>
            <a:off x="171075" y="1897150"/>
            <a:ext cx="8296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Il metodo indica all'endpoint lo scopo della nostra richiesta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GET ⇒ voglio delle informazioni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POST ⇒ sto inviando delle informazioni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PUT ⇒ voglio modificare qualcosa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DELETE ⇒ voglio eliminare qualcosa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Esistono molti altri metodi, questi sono i più utilizzati nelle API moderne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31" name="Google Shape;431;p78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2" name="Google Shape;432;p78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9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 Request - </a:t>
            </a:r>
            <a:r>
              <a:rPr lang="it" sz="2800">
                <a:solidFill>
                  <a:srgbClr val="9D1D8F"/>
                </a:solidFill>
              </a:rPr>
              <a:t>Headers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38" name="Google Shape;438;p79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9" name="Google Shape;439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79"/>
          <p:cNvSpPr txBox="1"/>
          <p:nvPr/>
        </p:nvSpPr>
        <p:spPr>
          <a:xfrm>
            <a:off x="171075" y="1897150"/>
            <a:ext cx="8296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Le intestazioni specificano alcune informazioni aggiuntive sulla richiesta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Content-Type ⇒ invio dati in formato JSON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Authorization ⇒ questa è la mia chiave per autorizzarmi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Accept ⇒ mi aspetto di ricevere alcuni dati JSON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Cookie ⇒ Vuoi un biscotto?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Ce ne sono molti altri e puoi creare le tue intestazioni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41" name="Google Shape;441;p79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2" name="Google Shape;442;p79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80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 Request - Payload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48" name="Google Shape;448;p80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9" name="Google Shape;449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80"/>
          <p:cNvSpPr txBox="1"/>
          <p:nvPr/>
        </p:nvSpPr>
        <p:spPr>
          <a:xfrm>
            <a:off x="171075" y="1897150"/>
            <a:ext cx="8296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Nel payload invii effettivamente alcune informazioni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È strettamente correlato all'intestazione Content-Type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Inviamo il payload solo su richiesta POST (crea) e PUT (modifica).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È anche noto come il corpo della richiesta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51" name="Google Shape;451;p80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2" name="Google Shape;452;p80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81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 </a:t>
            </a:r>
            <a:r>
              <a:rPr lang="it" sz="2800">
                <a:solidFill>
                  <a:srgbClr val="9D1D8F"/>
                </a:solidFill>
              </a:rPr>
              <a:t>Response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58" name="Google Shape;458;p81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9" name="Google Shape;459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81"/>
          <p:cNvSpPr txBox="1"/>
          <p:nvPr/>
        </p:nvSpPr>
        <p:spPr>
          <a:xfrm>
            <a:off x="171075" y="1897150"/>
            <a:ext cx="8296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Viene inviato dal server per rispondere alla Request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Payload ⇒ contiene le informazioni richieste dalla request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Status Code ⇒ dicci il risultato dell'operazione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Headers ⇒ extra info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61" name="Google Shape;461;p81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2" name="Google Shape;462;p81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82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 Response - Status Code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68" name="Google Shape;468;p82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9" name="Google Shape;469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82"/>
          <p:cNvSpPr txBox="1"/>
          <p:nvPr/>
        </p:nvSpPr>
        <p:spPr>
          <a:xfrm>
            <a:off x="171075" y="1897150"/>
            <a:ext cx="8296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200 OK ⇒ contiene le informazioni richieste dalla request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201 Created ⇒ dicci il risultato dell'operazione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400 Bad request ⇒c'è qualcosa che non va nella tua request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401 Unauthorized ⇒ non sei autorizzato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404 Not found ⇒ non riesco a trovare le informazioni che stai cercando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500 Internal server error ⇒ qualcosa non va, lato server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71" name="Google Shape;471;p82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2" name="Google Shape;472;p82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83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 Examples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78" name="Google Shape;478;p83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9" name="Google Shape;479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83"/>
          <p:cNvSpPr txBox="1"/>
          <p:nvPr/>
        </p:nvSpPr>
        <p:spPr>
          <a:xfrm>
            <a:off x="171075" y="1897150"/>
            <a:ext cx="8296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Negli strumenti per sviluppatori di Chrome, hai la scheda network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Puoi vedere e fare clic su ogni richiesta che il tuo browser sta facendo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81" name="Google Shape;481;p83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2" name="Google Shape;482;p83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483" name="Google Shape;483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3900" y="2781725"/>
            <a:ext cx="6756206" cy="407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4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AJAX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89" name="Google Shape;489;p84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0" name="Google Shape;490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84"/>
          <p:cNvSpPr txBox="1"/>
          <p:nvPr/>
        </p:nvSpPr>
        <p:spPr>
          <a:xfrm>
            <a:off x="171075" y="1897150"/>
            <a:ext cx="8296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b="1" lang="it">
                <a:solidFill>
                  <a:srgbClr val="101023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synchronous </a:t>
            </a:r>
            <a:r>
              <a:rPr b="1" lang="it">
                <a:solidFill>
                  <a:srgbClr val="101023"/>
                </a:solidFill>
                <a:latin typeface="Inter"/>
                <a:ea typeface="Inter"/>
                <a:cs typeface="Inter"/>
                <a:sym typeface="Inter"/>
              </a:rPr>
              <a:t>J</a:t>
            </a: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avaScript </a:t>
            </a:r>
            <a:r>
              <a:rPr b="1" lang="it">
                <a:solidFill>
                  <a:srgbClr val="101023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nd </a:t>
            </a:r>
            <a:r>
              <a:rPr b="1" lang="it">
                <a:solidFill>
                  <a:srgbClr val="101023"/>
                </a:solidFill>
                <a:latin typeface="Inter"/>
                <a:ea typeface="Inter"/>
                <a:cs typeface="Inter"/>
                <a:sym typeface="Inter"/>
              </a:rPr>
              <a:t>X</a:t>
            </a: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ML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Con AJAX possiamo inviare richieste HTTP dalla nostra applicazione in modo asincrono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Citando w3schools: AJAX è il sogno di ogni sviluppatore, perché puoi: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Leggere i dati da un server web - dopo che la pagina è stata caricata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Aggiornare una pagina web senza ricaricare la pagina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○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Inviare i dati a un server web - in background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92" name="Google Shape;492;p84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3" name="Google Shape;493;p84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7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Cosa faremo: 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310" name="Google Shape;310;p67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67"/>
          <p:cNvSpPr txBox="1"/>
          <p:nvPr/>
        </p:nvSpPr>
        <p:spPr>
          <a:xfrm>
            <a:off x="171075" y="1897150"/>
            <a:ext cx="8296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JS Recap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HTTP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3" name="Google Shape;313;p67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4" name="Google Shape;314;p67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85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JSON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499" name="Google Shape;499;p85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0" name="Google Shape;500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85"/>
          <p:cNvSpPr txBox="1"/>
          <p:nvPr/>
        </p:nvSpPr>
        <p:spPr>
          <a:xfrm>
            <a:off x="171075" y="1897150"/>
            <a:ext cx="8296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JavaScript Object Notation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Data interchange format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JavaScript friendly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02" name="Google Shape;502;p85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3" name="Google Shape;503;p85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6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JSON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509" name="Google Shape;509;p86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0" name="Google Shape;510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86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2" name="Google Shape;512;p86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513" name="Google Shape;513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3125" y="1577100"/>
            <a:ext cx="4617749" cy="33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7"/>
          <p:cNvSpPr txBox="1"/>
          <p:nvPr>
            <p:ph type="ctrTitle"/>
          </p:nvPr>
        </p:nvSpPr>
        <p:spPr>
          <a:xfrm>
            <a:off x="347000" y="3885850"/>
            <a:ext cx="3679800" cy="10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33333"/>
              <a:buNone/>
            </a:pPr>
            <a:r>
              <a:rPr lang="it" sz="3000"/>
              <a:t>GRAZIE</a:t>
            </a:r>
            <a:br>
              <a:rPr lang="it" sz="3000"/>
            </a:br>
            <a:r>
              <a:rPr lang="it" sz="1200"/>
              <a:t>EPICODE</a:t>
            </a:r>
            <a:br>
              <a:rPr lang="it" sz="1200"/>
            </a:br>
            <a:endParaRPr b="0" sz="1200">
              <a:solidFill>
                <a:srgbClr val="5E5E5E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33333"/>
              <a:buNone/>
            </a:pPr>
            <a:r>
              <a:t/>
            </a:r>
            <a:endParaRPr b="0"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68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Perché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320" name="Google Shape;320;p68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1" name="Google Shape;321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68"/>
          <p:cNvSpPr txBox="1"/>
          <p:nvPr/>
        </p:nvSpPr>
        <p:spPr>
          <a:xfrm>
            <a:off x="171075" y="1897150"/>
            <a:ext cx="8296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Repetita iuvant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HTTP è davvero importante sia per gli sviluppatori front-end che back-end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23" name="Google Shape;323;p68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4" name="Google Shape;324;p68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9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Alla fine della giornata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330" name="Google Shape;330;p69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1" name="Google Shape;331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69"/>
          <p:cNvSpPr txBox="1"/>
          <p:nvPr/>
        </p:nvSpPr>
        <p:spPr>
          <a:xfrm>
            <a:off x="171075" y="1897150"/>
            <a:ext cx="8296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Avrai rafforzato le tue abilità in JS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Avrai un'idea di come funzionano i protocolli internet e HTTP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33" name="Google Shape;333;p69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4" name="Google Shape;334;p69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7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 sz="3000">
                <a:solidFill>
                  <a:schemeClr val="lt1"/>
                </a:solidFill>
              </a:rPr>
              <a:t>JS Recap</a:t>
            </a:r>
            <a:br>
              <a:rPr lang="it" sz="3000">
                <a:solidFill>
                  <a:schemeClr val="lt1"/>
                </a:solidFill>
              </a:rPr>
            </a:br>
            <a:r>
              <a:rPr lang="it" sz="3000">
                <a:solidFill>
                  <a:schemeClr val="lt1"/>
                </a:solidFill>
              </a:rPr>
              <a:t>Let’s do it!</a:t>
            </a:r>
            <a:endParaRPr sz="3000">
              <a:solidFill>
                <a:srgbClr val="CB237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7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 sz="3000">
                <a:solidFill>
                  <a:schemeClr val="lt1"/>
                </a:solidFill>
              </a:rPr>
              <a:t>HTTP</a:t>
            </a:r>
            <a:endParaRPr sz="3000">
              <a:solidFill>
                <a:srgbClr val="CB2376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72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350" name="Google Shape;350;p72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72"/>
          <p:cNvSpPr txBox="1"/>
          <p:nvPr/>
        </p:nvSpPr>
        <p:spPr>
          <a:xfrm>
            <a:off x="171075" y="1897150"/>
            <a:ext cx="8296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HyperText Transfer Protocol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È un "messaggio" che stai inviando a un server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Ogni “messaggio” si chiama REQUEST</a:t>
            </a:r>
            <a:b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400"/>
              <a:buFont typeface="Inter Medium"/>
              <a:buChar char="●"/>
            </a:pPr>
            <a:r>
              <a:rPr lang="it">
                <a:solidFill>
                  <a:srgbClr val="101023"/>
                </a:solidFill>
                <a:latin typeface="Inter Medium"/>
                <a:ea typeface="Inter Medium"/>
                <a:cs typeface="Inter Medium"/>
                <a:sym typeface="Inter Medium"/>
              </a:rPr>
              <a:t>Ogni “risposta” si chiama RESPONSE</a:t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1023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53" name="Google Shape;353;p72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" name="Google Shape;354;p72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73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360" name="Google Shape;360;p73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1" name="Google Shape;361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73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3" name="Google Shape;363;p73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364" name="Google Shape;364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3975" y="3713425"/>
            <a:ext cx="496800" cy="4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47512" y="1818425"/>
            <a:ext cx="789250" cy="139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8325" y="2165575"/>
            <a:ext cx="2092350" cy="209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2075" y="3514899"/>
            <a:ext cx="1760601" cy="12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63988" y="2165563"/>
            <a:ext cx="556300" cy="55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74"/>
          <p:cNvSpPr txBox="1"/>
          <p:nvPr>
            <p:ph type="title"/>
          </p:nvPr>
        </p:nvSpPr>
        <p:spPr>
          <a:xfrm>
            <a:off x="171075" y="8335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2800">
                <a:solidFill>
                  <a:srgbClr val="9D1D8F"/>
                </a:solidFill>
              </a:rPr>
              <a:t>HTTP</a:t>
            </a:r>
            <a:endParaRPr sz="2800">
              <a:solidFill>
                <a:srgbClr val="9D1D8F"/>
              </a:solidFill>
            </a:endParaRPr>
          </a:p>
        </p:txBody>
      </p:sp>
      <p:sp>
        <p:nvSpPr>
          <p:cNvPr id="374" name="Google Shape;374;p74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5" name="Google Shape;375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74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7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MODULO 4</a:t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7" name="Google Shape;377;p74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WEB DEV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378" name="Google Shape;378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3975" y="3713425"/>
            <a:ext cx="496800" cy="4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47512" y="1818425"/>
            <a:ext cx="789250" cy="139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8325" y="2165575"/>
            <a:ext cx="2092350" cy="209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7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2075" y="3514899"/>
            <a:ext cx="1760601" cy="12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7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63988" y="2165563"/>
            <a:ext cx="556300" cy="554099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74"/>
          <p:cNvSpPr/>
          <p:nvPr/>
        </p:nvSpPr>
        <p:spPr>
          <a:xfrm>
            <a:off x="3022300" y="2330550"/>
            <a:ext cx="2136600" cy="38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HTTP REQUEST</a:t>
            </a:r>
            <a:endParaRPr/>
          </a:p>
        </p:txBody>
      </p:sp>
      <p:sp>
        <p:nvSpPr>
          <p:cNvPr id="384" name="Google Shape;384;p74"/>
          <p:cNvSpPr txBox="1"/>
          <p:nvPr/>
        </p:nvSpPr>
        <p:spPr>
          <a:xfrm>
            <a:off x="2916175" y="1753925"/>
            <a:ext cx="18678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picode-chiar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Epicode-scur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Epicode-scur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Epicode-scur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